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058" y="-27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2083-6184-4643-8716-589B6A515F8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8C09-0454-43CA-B812-C6A368A19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8C09-0454-43CA-B812-C6A368A19C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04188" y="671809"/>
            <a:ext cx="7776972" cy="2748077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04188" y="3453453"/>
            <a:ext cx="7776972" cy="327152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7504" y="2639097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15035" y="2510696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12660"/>
            <a:ext cx="1920240" cy="10922847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512662"/>
            <a:ext cx="5840730" cy="10922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035" y="-101"/>
            <a:ext cx="720090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12" y="4853940"/>
            <a:ext cx="6720840" cy="42672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312" y="1991360"/>
            <a:ext cx="6720840" cy="2818129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00300" y="0"/>
            <a:ext cx="800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0937" y="5254025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528467" y="5125624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7388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9892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632627"/>
            <a:ext cx="8641080" cy="21336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612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612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733" y="0"/>
            <a:ext cx="8535467" cy="12801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04652"/>
            <a:ext cx="4000500" cy="216916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0060" y="2626333"/>
            <a:ext cx="4000500" cy="1303867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" y="3982721"/>
            <a:ext cx="8561070" cy="745278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41" y="1991360"/>
            <a:ext cx="2880360" cy="369824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100" y="1991360"/>
            <a:ext cx="4800600" cy="8534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 rtlCol="0" anchor="t">
            <a:normAutofit/>
          </a:bodyPr>
          <a:lstStyle>
            <a:extLst/>
          </a:lstStyle>
          <a:p>
            <a:pPr marL="0" indent="-396850" algn="l" rtl="0" eaLnBrk="1" latinLnBrk="0" hangingPunct="1">
              <a:lnSpc>
                <a:spcPts val="42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0110" y="2133606"/>
            <a:ext cx="4640580" cy="656045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8016" tIns="384048" anchor="t"/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16561" y="1781436"/>
            <a:ext cx="720090" cy="38137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253850" y="1748667"/>
            <a:ext cx="681685" cy="38137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110" y="8961120"/>
            <a:ext cx="4640580" cy="14224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56723" y="-1523054"/>
            <a:ext cx="1720831" cy="305925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77257" y="39391"/>
            <a:ext cx="1787301" cy="317742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2026" y="1969477"/>
            <a:ext cx="1182003" cy="205823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63517" y="-101"/>
            <a:ext cx="8537683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07388" y="512658"/>
            <a:ext cx="7872984" cy="21336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07388" y="2702560"/>
            <a:ext cx="7872984" cy="896112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760470" y="11770360"/>
            <a:ext cx="22402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4D1DD0-3A0D-4C2E-B7B8-D77F6AD6A83B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00750" y="11770360"/>
            <a:ext cx="30403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044330" y="11770360"/>
            <a:ext cx="48006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704D7D-757D-401D-878D-8F936AD8E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icmpp.ro/Academia%20romana.gif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://www.macromol.kiev.ua/CCUE/images/naslogo.jpg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26" y="1757243"/>
            <a:ext cx="1543002" cy="10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rg_hi" descr="https://encrypted-tbn3.gstatic.com/images?q=tbn:ANd9GcS0r7DmSl06Vu62KSqGr8Bv0_WuTHkcDH6AhMlcVNgiU9OA2F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392" y="9209112"/>
            <a:ext cx="3816424" cy="2232248"/>
          </a:xfrm>
          <a:prstGeom prst="rect">
            <a:avLst/>
          </a:prstGeom>
          <a:noFill/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4105" y="260611"/>
            <a:ext cx="4012719" cy="1387661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7552928"/>
            <a:ext cx="9601200" cy="14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October 24-25, 2014</a:t>
            </a:r>
          </a:p>
          <a:p>
            <a:pPr algn="ctr" defTabSz="914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Petru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Institute of Macromolecular Chemistry</a:t>
            </a:r>
            <a:endParaRPr lang="en-US" sz="3200" b="1" dirty="0" smtClean="0">
              <a:latin typeface="Arial" pitchFamily="34" charset="0"/>
            </a:endParaRPr>
          </a:p>
          <a:p>
            <a:pPr algn="ctr" defTabSz="914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41A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Grigore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Ghica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Voda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Alley, Iasi, Romania</a:t>
            </a:r>
            <a:endParaRPr lang="en-US" sz="1800" dirty="0" smtClean="0">
              <a:latin typeface="Arial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52128" y="11566107"/>
            <a:ext cx="8545016" cy="12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9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Organized in the frame of the bilateral Romanian-Ukrainian </a:t>
            </a:r>
            <a:r>
              <a:rPr lang="en-GB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interacademic</a:t>
            </a:r>
            <a:r>
              <a:rPr lang="en-GB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project entitled “Development of multifunctional organic and organic-inorganic polymeric materials on the base of components with different chemical nature”, 2012-2016.</a:t>
            </a:r>
            <a:endParaRPr lang="en-GB" sz="2200" dirty="0" smtClean="0">
              <a:latin typeface="Arial" pitchFamily="34" charset="0"/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6" cstate="print"/>
          <a:srcRect l="21622" t="13287" r="66614" b="64568"/>
          <a:stretch>
            <a:fillRect/>
          </a:stretch>
        </p:blipFill>
        <p:spPr bwMode="auto">
          <a:xfrm>
            <a:off x="2015517" y="1000200"/>
            <a:ext cx="912875" cy="10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http://www.icmpp.ro/Academia%20romana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96144" y="81870"/>
            <a:ext cx="1116679" cy="142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6825" y="1077192"/>
            <a:ext cx="835150" cy="109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macromol.kiev.ua/CCUE/images/naslogo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7896944" y="131912"/>
            <a:ext cx="1065441" cy="137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" descr="logoWorksho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60957" y="546469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52128" y="2800400"/>
            <a:ext cx="85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2</a:t>
            </a:r>
            <a:r>
              <a:rPr lang="en-US" sz="4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CEEPN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WORKSHOP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POLYMER SCIENCE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128" y="4240560"/>
            <a:ext cx="85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POLYMER SCIENCE – a powerful tool for </a:t>
            </a: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highly specialized functional materials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72</Words>
  <Application>Microsoft Office PowerPoint</Application>
  <PresentationFormat>A3 Paper (297x420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Solstice</vt:lpstr>
      <vt:lpstr>Slide 1</vt:lpstr>
    </vt:vector>
  </TitlesOfParts>
  <Company>Petru Poni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Marioara Nechifor</dc:creator>
  <cp:lastModifiedBy>Marioara Nechifor</cp:lastModifiedBy>
  <cp:revision>9</cp:revision>
  <dcterms:created xsi:type="dcterms:W3CDTF">2013-10-17T13:50:28Z</dcterms:created>
  <dcterms:modified xsi:type="dcterms:W3CDTF">2014-10-20T09:08:32Z</dcterms:modified>
</cp:coreProperties>
</file>